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Портфолио школьника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429000"/>
            <a:ext cx="6840760" cy="64807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chemeClr val="tx1"/>
                </a:solidFill>
              </a:rPr>
              <a:t>Фартусов</a:t>
            </a:r>
            <a:r>
              <a:rPr lang="ru-RU" sz="2800" b="1" dirty="0" smtClean="0">
                <a:solidFill>
                  <a:schemeClr val="tx1"/>
                </a:solidFill>
              </a:rPr>
              <a:t> Денис Александрович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33" y="4662428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Классный руководитель:  </a:t>
            </a:r>
            <a:r>
              <a:rPr lang="ru-RU" b="1" dirty="0" err="1" smtClean="0"/>
              <a:t>Филюшина</a:t>
            </a:r>
            <a:r>
              <a:rPr lang="ru-RU" b="1" dirty="0" smtClean="0"/>
              <a:t>  Екатерина Владимировна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522920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Начато: 01.09.2020                                  Окончено: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973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192688" cy="792088"/>
          </a:xfrm>
        </p:spPr>
        <p:txBody>
          <a:bodyPr/>
          <a:lstStyle/>
          <a:p>
            <a:r>
              <a:rPr lang="ru-RU" dirty="0" smtClean="0"/>
              <a:t>   Это я</a:t>
            </a:r>
            <a:endParaRPr lang="ru-RU" dirty="0"/>
          </a:p>
        </p:txBody>
      </p:sp>
      <p:pic>
        <p:nvPicPr>
          <p:cNvPr id="3" name="Picture 2" descr="C:\Users\Люба\Desktop\фото для Кати\IMG-20230928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6004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5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семья</a:t>
            </a:r>
            <a:endParaRPr lang="ru-RU" dirty="0"/>
          </a:p>
        </p:txBody>
      </p:sp>
      <p:pic>
        <p:nvPicPr>
          <p:cNvPr id="2050" name="Picture 2" descr="C:\Users\Люба\Desktop\фото для Кати\IMG-20230928-WA00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53" y="2800039"/>
            <a:ext cx="273342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Люба\Desktop\фото для Кати\IMG-20230928-WA0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85144"/>
            <a:ext cx="2088231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Люба\Desktop\фото для Кати\IMG-20230928-WA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160240" cy="2986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7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Школа</a:t>
            </a:r>
            <a:endParaRPr lang="ru-RU" dirty="0"/>
          </a:p>
        </p:txBody>
      </p:sp>
      <p:pic>
        <p:nvPicPr>
          <p:cNvPr id="4" name="Picture 2" descr="C:\Users\Люба\Desktop\фото для Кати\IMG_20230926_1809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6166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6400800" cy="685800"/>
          </a:xfrm>
        </p:spPr>
        <p:txBody>
          <a:bodyPr/>
          <a:lstStyle/>
          <a:p>
            <a:r>
              <a:rPr lang="ru-RU" dirty="0" smtClean="0"/>
              <a:t>Мой Класс</a:t>
            </a:r>
            <a:endParaRPr lang="ru-RU" dirty="0"/>
          </a:p>
        </p:txBody>
      </p:sp>
      <p:pic>
        <p:nvPicPr>
          <p:cNvPr id="4" name="Picture 2" descr="C:\Users\Люба\Desktop\фото для Кати\IMG-20230928-WA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772816"/>
            <a:ext cx="496855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20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деревня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3024335" cy="252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Люба\Desktop\фото для Кати\IMG-20230928-WA0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263" y="3429000"/>
            <a:ext cx="338437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99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Достижения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7772399" y="5486401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Picture 4" descr="C:\Users\Люба\Desktop\фартусов денис\IMG_20230927_141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180019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Люба\Desktop\фартусов денис\IMG_20230927_1412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34" y="2600908"/>
            <a:ext cx="19442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Люба\Desktop\фартусов денис\IMG_20230927_141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201622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Люба\Desktop\фартусов денис\IMG_20230927_1413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76872"/>
            <a:ext cx="2121566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2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Походы и праздники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27" y="1988840"/>
            <a:ext cx="3724115" cy="1718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33281"/>
            <a:ext cx="2163909" cy="2871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7626"/>
            <a:ext cx="2259784" cy="1694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775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94</TotalTime>
  <Words>32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Кутюр</vt:lpstr>
      <vt:lpstr>Портфолио школьника</vt:lpstr>
      <vt:lpstr>   Это я</vt:lpstr>
      <vt:lpstr>Моя семья</vt:lpstr>
      <vt:lpstr>Моя Школа</vt:lpstr>
      <vt:lpstr>Мой Класс</vt:lpstr>
      <vt:lpstr>Моя деревня</vt:lpstr>
      <vt:lpstr>Мои Достижения</vt:lpstr>
      <vt:lpstr>Походы и праздники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школьника</dc:title>
  <dc:creator>Алёна</dc:creator>
  <cp:lastModifiedBy>Люба</cp:lastModifiedBy>
  <cp:revision>15</cp:revision>
  <dcterms:created xsi:type="dcterms:W3CDTF">2023-09-27T10:16:47Z</dcterms:created>
  <dcterms:modified xsi:type="dcterms:W3CDTF">2023-09-28T07:03:07Z</dcterms:modified>
</cp:coreProperties>
</file>